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苟佳</cp:lastModifiedBy>
  <cp:revision>2</cp:revision>
  <dcterms:created xsi:type="dcterms:W3CDTF">2019-09-19T02:01:01Z</dcterms:created>
  <dcterms:modified xsi:type="dcterms:W3CDTF">2019-09-19T02:01:50Z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2052-0.0.0.0</vt:lpwstr>
  </property>
</Properties>
</file>