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176</cp:revision>
  <dcterms:created xsi:type="dcterms:W3CDTF">2019-06-19T02:08:00Z</dcterms:created>
  <dcterms:modified xsi:type="dcterms:W3CDTF">2022-08-31T03:22:56Z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CE5ADB60BD7C4100B106E80D8690A7B2</vt:lpwstr>
  </property>
</Properties>
</file>