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F1423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0" y="27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indent="-228600">
              <a:spcAft>
                <a:spcPts val="1000"/>
              </a:spcAft>
              <a:defRPr spc="300"/>
            </a:lvl1pPr>
            <a:lvl2pPr indent="-228600">
              <a:defRPr spc="300"/>
            </a:lvl2pPr>
            <a:lvl3pPr indent="-228600">
              <a:defRPr spc="300"/>
            </a:lvl3pPr>
            <a:lvl4pPr indent="-228600">
              <a:defRPr spc="300"/>
            </a:lvl4pPr>
            <a:lvl5pPr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/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/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/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bg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bg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</a:tabLst>
        <a:defRPr sz="1600" u="none" strike="noStrike" kern="1200" cap="none" spc="150" normalizeH="0" baseline="0">
          <a:solidFill>
            <a:schemeClr val="bg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bg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bg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bg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5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5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5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5_1*a*1"/>
  <p:tag name="KSO_WM_TEMPLATE_CATEGORY" val="custom"/>
  <p:tag name="KSO_WM_TEMPLATE_INDEX" val="20205175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5_1*b*1"/>
  <p:tag name="KSO_WM_TEMPLATE_CATEGORY" val="custom"/>
  <p:tag name="KSO_WM_TEMPLATE_INDEX" val="20205175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5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5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空白演示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Administrator</cp:lastModifiedBy>
  <cp:revision>219</cp:revision>
  <dcterms:created xsi:type="dcterms:W3CDTF">2019-06-19T02:08:00Z</dcterms:created>
  <dcterms:modified xsi:type="dcterms:W3CDTF">2022-08-31T03:20:36Z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2052-11.1.0.12313</vt:lpwstr>
  </property>
  <property fmtid="{D5CDD505-2E9C-101B-9397-08002B2CF9AE}" pid="3" name="ICV">
    <vt:lpwstr>6A3D6A358BA041AC94C926F8F04544A9</vt:lpwstr>
  </property>
</Properties>
</file>